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5534BE-9CF9-4A2E-9274-0CCDC53D62D2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782B1C-9489-414D-967E-D9033B4DF7C4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5534BE-9CF9-4A2E-9274-0CCDC53D62D2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782B1C-9489-414D-967E-D9033B4DF7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5534BE-9CF9-4A2E-9274-0CCDC53D62D2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782B1C-9489-414D-967E-D9033B4DF7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5534BE-9CF9-4A2E-9274-0CCDC53D62D2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782B1C-9489-414D-967E-D9033B4DF7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5534BE-9CF9-4A2E-9274-0CCDC53D62D2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782B1C-9489-414D-967E-D9033B4DF7C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5534BE-9CF9-4A2E-9274-0CCDC53D62D2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782B1C-9489-414D-967E-D9033B4DF7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5534BE-9CF9-4A2E-9274-0CCDC53D62D2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782B1C-9489-414D-967E-D9033B4DF7C4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5534BE-9CF9-4A2E-9274-0CCDC53D62D2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782B1C-9489-414D-967E-D9033B4DF7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5534BE-9CF9-4A2E-9274-0CCDC53D62D2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782B1C-9489-414D-967E-D9033B4DF7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5534BE-9CF9-4A2E-9274-0CCDC53D62D2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782B1C-9489-414D-967E-D9033B4DF7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B5534BE-9CF9-4A2E-9274-0CCDC53D62D2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45782B1C-9489-414D-967E-D9033B4DF7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B5534BE-9CF9-4A2E-9274-0CCDC53D62D2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45782B1C-9489-414D-967E-D9033B4DF7C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Selecting and using the best photos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Nick </a:t>
            </a:r>
            <a:r>
              <a:rPr lang="en-US" dirty="0" err="1" smtClean="0"/>
              <a:t>Ratzloff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the best photos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The photographer, design editor, and page section editor picks the best photos from the contact sheet.</a:t>
            </a:r>
          </a:p>
          <a:p>
            <a:r>
              <a:rPr lang="en-US" sz="1800" dirty="0" smtClean="0"/>
              <a:t>Contact Sheet: Sheet of photos printed in a negative size.</a:t>
            </a:r>
          </a:p>
          <a:p>
            <a:r>
              <a:rPr lang="en-US" sz="1800" dirty="0" smtClean="0"/>
              <a:t>Good photojournalism is about people which means the photos should include people.</a:t>
            </a:r>
          </a:p>
          <a:p>
            <a:r>
              <a:rPr lang="en-US" sz="1800" dirty="0" smtClean="0"/>
              <a:t>Ex: When you look for pictures you look for you and your friends not random people.</a:t>
            </a:r>
          </a:p>
          <a:p>
            <a:r>
              <a:rPr lang="en-US" sz="1800" dirty="0" smtClean="0"/>
              <a:t>Next, those people should be doing something constructive.</a:t>
            </a:r>
          </a:p>
          <a:p>
            <a:r>
              <a:rPr lang="en-US" sz="1800" dirty="0" smtClean="0"/>
              <a:t>The best photograph is when people are not looking.</a:t>
            </a:r>
          </a:p>
          <a:p>
            <a:r>
              <a:rPr lang="en-US" sz="1800" dirty="0" smtClean="0"/>
              <a:t>Action should be unusual</a:t>
            </a:r>
          </a:p>
          <a:p>
            <a:r>
              <a:rPr lang="en-US" sz="1800" dirty="0" smtClean="0"/>
              <a:t>The more unusual the more attention you will get.</a:t>
            </a:r>
            <a:endParaRPr lang="en-US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the Layout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Make sure that the photo fits with the layout of the story.</a:t>
            </a:r>
          </a:p>
          <a:p>
            <a:r>
              <a:rPr lang="en-US" sz="1800" dirty="0" smtClean="0"/>
              <a:t>Design the article around the strongest photos.</a:t>
            </a:r>
          </a:p>
          <a:p>
            <a:r>
              <a:rPr lang="en-US" sz="1800" dirty="0" smtClean="0"/>
              <a:t>Horizontal photos wont fit in vertical spaces.</a:t>
            </a:r>
          </a:p>
          <a:p>
            <a:r>
              <a:rPr lang="en-US" sz="1800" dirty="0" smtClean="0"/>
              <a:t>Redesigning the page is always easier than retaking a photo.</a:t>
            </a:r>
          </a:p>
          <a:p>
            <a:r>
              <a:rPr lang="en-US" sz="1800" dirty="0" smtClean="0"/>
              <a:t>Photo editors always lobby, the better the photo fits with the story the harder he needs to lobby.</a:t>
            </a:r>
          </a:p>
          <a:p>
            <a:endParaRPr lang="en-US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Cropping a Photo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Cropping: Removing unnecessary elements from the photo.</a:t>
            </a:r>
          </a:p>
          <a:p>
            <a:r>
              <a:rPr lang="en-US" sz="1800" dirty="0" smtClean="0"/>
              <a:t>Two purposes:</a:t>
            </a:r>
          </a:p>
          <a:p>
            <a:r>
              <a:rPr lang="en-US" sz="1800" dirty="0" smtClean="0"/>
              <a:t>One: Removing unneeded elements from the photo (Draws more attention to center)</a:t>
            </a:r>
          </a:p>
          <a:p>
            <a:r>
              <a:rPr lang="en-US" sz="1800" dirty="0" smtClean="0"/>
              <a:t>Two: (BAD) Forcing a photograph to fit into a layout.</a:t>
            </a:r>
          </a:p>
          <a:p>
            <a:r>
              <a:rPr lang="en-US" sz="1800" dirty="0" smtClean="0"/>
              <a:t>Ex: Vertical picture into a horizontal hole.</a:t>
            </a:r>
          </a:p>
          <a:p>
            <a:r>
              <a:rPr lang="en-US" sz="1800" dirty="0" smtClean="0"/>
              <a:t>Maintain rule of thirds = don’t crop too close to the persons head or joints (ankles, knees, waist, wrist)</a:t>
            </a:r>
          </a:p>
          <a:p>
            <a:r>
              <a:rPr lang="en-US" sz="1800" dirty="0" smtClean="0"/>
              <a:t>Rectangle = best photo shape 3 by 5</a:t>
            </a:r>
          </a:p>
          <a:p>
            <a:pPr>
              <a:buNone/>
            </a:pPr>
            <a:endParaRPr lang="en-US"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Preparing photos for the printer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Printing actual size of photo is time consuming so crop it.</a:t>
            </a:r>
          </a:p>
          <a:p>
            <a:r>
              <a:rPr lang="en-US" sz="1800" dirty="0" smtClean="0"/>
              <a:t>Good photographers will crop the picture right after the photo is taken.</a:t>
            </a:r>
          </a:p>
          <a:p>
            <a:r>
              <a:rPr lang="en-US" sz="1800" dirty="0" smtClean="0"/>
              <a:t>Proportion wheels and cropping devices make the process easier.</a:t>
            </a:r>
          </a:p>
          <a:p>
            <a:r>
              <a:rPr lang="en-US" sz="1800" dirty="0" smtClean="0"/>
              <a:t>Before printed must be in halftone.</a:t>
            </a:r>
          </a:p>
          <a:p>
            <a:r>
              <a:rPr lang="en-US" sz="1800" dirty="0" smtClean="0"/>
              <a:t>Halftone: Series of black-and-white (Color) dots so that it can be printed solely in black ink and still pick up more than 200 shaded of gray in the average photo. </a:t>
            </a:r>
          </a:p>
          <a:p>
            <a:r>
              <a:rPr lang="en-US" sz="1800" dirty="0" smtClean="0"/>
              <a:t>Halftone can be done on the computer or marked on a photo.</a:t>
            </a:r>
            <a:endParaRPr lang="en-US" sz="1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3429000"/>
            <a:ext cx="6172200" cy="3429000"/>
          </a:xfrm>
        </p:spPr>
        <p:txBody>
          <a:bodyPr/>
          <a:lstStyle/>
          <a:p>
            <a:r>
              <a:rPr lang="en-US" dirty="0" smtClean="0"/>
              <a:t>Always good to use a checklist!</a:t>
            </a:r>
            <a:endParaRPr lang="en-US" dirty="0"/>
          </a:p>
        </p:txBody>
      </p:sp>
      <p:pic>
        <p:nvPicPr>
          <p:cNvPr id="1026" name="Picture 2" descr="http://4.bp.blogspot.com/-GK6tlSWDfoY/TjGs7SbsFrI/AAAAAAAABDY/CV6zEAxoqlo/s1600/checklist+for+evaluating+idea+management+system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6200" y="-381000"/>
            <a:ext cx="4324350" cy="43243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END!!!!!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31</TotalTime>
  <Words>363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Metro</vt:lpstr>
      <vt:lpstr>Selecting and using the best photos</vt:lpstr>
      <vt:lpstr>Using the best photos</vt:lpstr>
      <vt:lpstr>Working with the Layout </vt:lpstr>
      <vt:lpstr>Cropping a Photo</vt:lpstr>
      <vt:lpstr>Preparing photos for the printer </vt:lpstr>
      <vt:lpstr>Slide 6</vt:lpstr>
      <vt:lpstr>THE END!!!!!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Selecting and using the best photos</dc:title>
  <dc:creator>test</dc:creator>
  <cp:lastModifiedBy>test</cp:lastModifiedBy>
  <cp:revision>4</cp:revision>
  <dcterms:created xsi:type="dcterms:W3CDTF">2012-09-10T16:01:25Z</dcterms:created>
  <dcterms:modified xsi:type="dcterms:W3CDTF">2012-09-10T16:33:01Z</dcterms:modified>
</cp:coreProperties>
</file>